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76" r:id="rId192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92" Type="http://schemas.openxmlformats.org/officeDocument/2006/relationships/slide" Target="slides/slide121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6" name="Shape 4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7" name="Google Shape;4797;g33c5e4031bd_0_6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8" name="Google Shape;4798;g33c5e4031bd_0_67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75.jpg"/><Relationship Id="rId4" Type="http://schemas.openxmlformats.org/officeDocument/2006/relationships/image" Target="../media/image177.png"/></Relationships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9" name="Shape 4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picgifs.com/clip-art/flowers-and-plants/trees/clip-art-trees-062627.jpg" id="4800" name="Google Shape;4800;p6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0050"/>
            <a:ext cx="23622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1" name="Google Shape;4801;p689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59"/>
              <a:buFont typeface="Calibri"/>
              <a:buNone/>
            </a:pPr>
            <a:r>
              <a:rPr b="1" i="0" lang="zh-CN" sz="3959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EXTERNAL CONFLICTS IN THE NOVEL</a:t>
            </a:r>
            <a:endParaRPr b="1" i="0" sz="3959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2" name="Google Shape;4802;p689"/>
          <p:cNvSpPr txBox="1"/>
          <p:nvPr>
            <p:ph idx="1" type="body"/>
          </p:nvPr>
        </p:nvSpPr>
        <p:spPr>
          <a:xfrm>
            <a:off x="457200" y="900113"/>
            <a:ext cx="82296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 vs society</a:t>
            </a:r>
            <a:endParaRPr/>
          </a:p>
          <a:p>
            <a:pPr indent="-342900" lvl="0" marL="3429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Montag vs society</a:t>
            </a:r>
            <a:endParaRPr/>
          </a:p>
          <a:p>
            <a:pPr indent="-342900" lvl="0" marL="3429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Clarisse McClellan vs society</a:t>
            </a:r>
            <a:endParaRPr/>
          </a:p>
          <a:p>
            <a:pPr indent="-342900" lvl="0" marL="3429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Professor Faber vs society</a:t>
            </a:r>
            <a:endParaRPr/>
          </a:p>
          <a:p>
            <a:pPr indent="-342900" lvl="0" marL="3429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 vs man</a:t>
            </a:r>
            <a:endParaRPr/>
          </a:p>
          <a:p>
            <a:pPr indent="-342900" lvl="0" marL="3429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Montag vs Beatty</a:t>
            </a:r>
            <a:endParaRPr/>
          </a:p>
          <a:p>
            <a:pPr indent="-342900" lvl="0" marL="3429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Montag vs Midlred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dandeliondelight.com/images/clipart-dandelion-flower" id="4803" name="Google Shape;4803;p6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2343150"/>
            <a:ext cx="1714500" cy="213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